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2491914e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2491914e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2491914e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2491914e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2491914e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2491914e7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2491914e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2491914e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2491914e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2491914e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2491914e7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2491914e7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2491914e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2491914e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2491914e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2491914e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2491914e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2491914e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2491914e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2491914e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2491914e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2491914e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2491914e7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2491914e7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2491914e7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2491914e7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2491914e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2491914e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ravisinghmnnit12/how-to-do-man-in-the-middle-attack-mitm-with-arp-spoofing-using-python-and-scapy-441ee577ba1b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medium.com/datadriveninvestor/arp-cache-poisoning-using-scapy-d6711ecbe112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security.radware.com/ddos-knowledge-center/ddospedia/arp-poisoning/" TargetMode="External"/><Relationship Id="rId5" Type="http://schemas.openxmlformats.org/officeDocument/2006/relationships/hyperlink" Target="https://en.wikipedia.org/wiki/Address_Resolution_Protocol" TargetMode="Externa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4.xml"/><Relationship Id="rId9" Type="http://schemas.openxmlformats.org/officeDocument/2006/relationships/hyperlink" Target="https://www.comparitech.com/blog/vpn-privacy/arp-poisoning-spoofing-detect-preven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 Poisoning / Spoofing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Shreyansh Kansara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UID: 116750325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D25AA5-CC7D-4FA8-8FA2-794BF127C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7"/>
    </mc:Choice>
    <mc:Fallback>
      <p:transition spd="slow" advTm="6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 Table Altered!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975" y="1315724"/>
            <a:ext cx="3573725" cy="27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A8F3B7-1D64-468E-877F-75D157435E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8724" y="438822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27"/>
    </mc:Choice>
    <mc:Fallback>
      <p:transition spd="slow" advTm="41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269950" y="821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388" y="848725"/>
            <a:ext cx="6173734" cy="39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F91E88-D288-4540-BD16-113A89C78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88"/>
    </mc:Choice>
    <mc:Fallback>
      <p:transition spd="slow" advTm="22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573" y="284175"/>
            <a:ext cx="5953399" cy="43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8BDD36-AF1E-4EF7-A4C3-0806007CB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88"/>
    </mc:Choice>
    <mc:Fallback>
      <p:transition spd="slow" advTm="56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Static ARP entries - read-only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Detection and prevention software - It relies on some form of certification or cross checking ARP responses. Uncertified ARP responses blocked. Can be integrated with DHCP server so both dynamic and static IP’s can be certified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Encryption - Use HTTPS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Packet filters - Blocks malicious or suspicious IP’s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Run Spoofing attack and check your defenses</a:t>
            </a:r>
            <a:endParaRPr sz="15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8A92F8-D762-48DE-B623-94CAB75A9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48"/>
    </mc:Choice>
    <mc:Fallback>
      <p:transition spd="slow" advTm="114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https://en.wikipedia.org/wiki/Address_Resolution_Protocol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https://security.radware.com/ddos-knowledge-center/ddospedia/arp-poisoning/</a:t>
            </a:r>
            <a:endParaRPr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https://medium.com/datadriveninvestor/arp-cache-poisoning-using-scapy-d6711ecbe112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8"/>
              </a:rPr>
              <a:t>https://medium.com/@ravisinghmnnit12/how-to-do-man-in-the-middle-attack-mitm-with-arp-spoofing-using-python-and-scapy-441ee577ba1b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9"/>
              </a:rPr>
              <a:t>https://www.comparitech.com/blog/vpn-privacy/arp-poisoning-spoofing-detect-prevent/</a:t>
            </a:r>
            <a:endParaRPr sz="150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D11EEB2-5EE3-4A01-950B-BBA3615FA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3"/>
    </mc:Choice>
    <mc:Fallback>
      <p:transition spd="slow" advTm="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45100" y="21561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3A6AF9-2BA7-4D10-9AC9-A2E7B09D3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0"/>
    </mc:Choice>
    <mc:Fallback>
      <p:transition spd="slow" advTm="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409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Resolution Protocol (ARP)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25027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ARP is used for mapping IP address (Internet layer address) to MAC address (Link layer address). One of the most critical functionality in IP Suite. 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It’s needed because underlying hardware communicates using ethernet addresses and not IP address.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lookup table is created of all the mappings called as ARP lookup table.</a:t>
            </a:r>
            <a:endParaRPr sz="150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5139D8-3957-4622-9900-6205A516A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71"/>
    </mc:Choice>
    <mc:Fallback>
      <p:transition spd="slow" advTm="41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ARP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700" y="1031675"/>
            <a:ext cx="4555525" cy="31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497300" y="4227100"/>
            <a:ext cx="4784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Reference: https://searchnetworking.techtarget.com/definition/Address-Resolution-Protocol-ARP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0681085-A738-420A-8676-1B05A9121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10"/>
    </mc:Choice>
    <mc:Fallback>
      <p:transition spd="slow" advTm="6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1906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 Poisoning/Spoofing	</a:t>
            </a:r>
            <a:endParaRPr baseline="-2500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4693300" y="1021975"/>
            <a:ext cx="41388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ARP Poisoning is method of sending spoofed ARP response packets to the victim in order to update the ARP table entries in victim’s machine. This attack is carried out over a Local Area Network.</a:t>
            </a:r>
            <a:endParaRPr sz="130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just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process includes changing the MAC address of gateway or router with the attacker’s MAC address on the victim’s machine. The attacker thereby becomes Man in the Middle.</a:t>
            </a:r>
            <a:endParaRPr sz="13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96" y="1084284"/>
            <a:ext cx="3865375" cy="29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59750" y="4118550"/>
            <a:ext cx="39186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Reference: https://medium.com/@ravisinghmnnit12/how-to-do-man-in-the-middle-attack-mitm-with-arp-spoofing-using-python-and-scapy-441ee577ba1b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6FCD089-5E90-42C3-A852-154FF324F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86"/>
    </mc:Choice>
    <mc:Fallback>
      <p:transition spd="slow" advTm="51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ARP poisoning using Python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will be using Scapy which is a packet manipulation tool written in Python.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Following screenshots will process of crafting and sending ARP spoofed packets and successfully updating the ARP table entry in the victim’s machine.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Here I used two VM’s: one being Windows and other being Ubuntu. 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Here, I have chosen Ubuntu as attacker’s machine and Windows being the victim.</a:t>
            </a:r>
            <a:endParaRPr sz="15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FA989E-7A0F-4AFB-BC5E-93DCE69CD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01"/>
    </mc:Choice>
    <mc:Fallback>
      <p:transition spd="slow" advTm="3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1071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Ubuntu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50" y="835873"/>
            <a:ext cx="6879550" cy="18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450" y="2876548"/>
            <a:ext cx="75914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6D5D64-A2DC-4872-B243-B14F036628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16"/>
    </mc:Choice>
    <mc:Fallback>
      <p:transition spd="slow" advTm="49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725" y="1136050"/>
            <a:ext cx="3588925" cy="13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675" y="2806025"/>
            <a:ext cx="42767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075" y="1091600"/>
            <a:ext cx="3903169" cy="16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B3095B-A418-4F22-AD0D-31A4FA0A0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37"/>
    </mc:Choice>
    <mc:Fallback>
      <p:transition spd="slow" advTm="48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277650" y="1656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Mac address of specific IP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49" y="953800"/>
            <a:ext cx="3959075" cy="1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325" y="1654250"/>
            <a:ext cx="5979924" cy="18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350" y="3638450"/>
            <a:ext cx="5214850" cy="12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0CEBB0-C8D1-4AB8-9124-2047CE06E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881"/>
    </mc:Choice>
    <mc:Fallback>
      <p:transition spd="slow" advTm="186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Spoofing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47227"/>
            <a:ext cx="6864249" cy="16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77352"/>
            <a:ext cx="4598650" cy="7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861277"/>
            <a:ext cx="8839200" cy="8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9348DC-B29B-4560-8AD4-91C30186E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55"/>
    </mc:Choice>
    <mc:Fallback>
      <p:transition spd="slow" advTm="107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388</Words>
  <Application>Microsoft Office PowerPoint</Application>
  <PresentationFormat>On-screen Show (16:9)</PresentationFormat>
  <Paragraphs>38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Economica</vt:lpstr>
      <vt:lpstr>Arial</vt:lpstr>
      <vt:lpstr>Open Sans</vt:lpstr>
      <vt:lpstr>Luxe</vt:lpstr>
      <vt:lpstr>ARP Poisoning / Spoofing</vt:lpstr>
      <vt:lpstr>Address Resolution Protocol (ARP)</vt:lpstr>
      <vt:lpstr>Working of ARP</vt:lpstr>
      <vt:lpstr>ARP Poisoning/Spoofing </vt:lpstr>
      <vt:lpstr>Implementing ARP poisoning using Python</vt:lpstr>
      <vt:lpstr>Ubuntu</vt:lpstr>
      <vt:lpstr>Windows</vt:lpstr>
      <vt:lpstr>Fetching Mac address of specific IP</vt:lpstr>
      <vt:lpstr>Spoofing</vt:lpstr>
      <vt:lpstr>ARP Table Altered!</vt:lpstr>
      <vt:lpstr>Code</vt:lpstr>
      <vt:lpstr>PowerPoint Presentation</vt:lpstr>
      <vt:lpstr>Prevention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ARP Poisoning / Spoofing</dc:title>
  <dc:creator>Akshansh Thakur</dc:creator>
  <cp:lastModifiedBy>thakur08@umd.edu</cp:lastModifiedBy>
  <cp:revision>5</cp:revision>
  <dcterms:modified xsi:type="dcterms:W3CDTF">2020-12-21T07:28:43Z</dcterms:modified>
</cp:coreProperties>
</file>